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9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13" r:id="rId19"/>
    <p:sldId id="314" r:id="rId20"/>
    <p:sldId id="316" r:id="rId21"/>
    <p:sldId id="291" r:id="rId22"/>
    <p:sldId id="292" r:id="rId23"/>
    <p:sldId id="293" r:id="rId24"/>
    <p:sldId id="294" r:id="rId25"/>
    <p:sldId id="317" r:id="rId26"/>
    <p:sldId id="295" r:id="rId27"/>
    <p:sldId id="272" r:id="rId28"/>
    <p:sldId id="273" r:id="rId29"/>
    <p:sldId id="261" r:id="rId30"/>
    <p:sldId id="284" r:id="rId31"/>
    <p:sldId id="267" r:id="rId32"/>
    <p:sldId id="277" r:id="rId33"/>
    <p:sldId id="283" r:id="rId34"/>
    <p:sldId id="276" r:id="rId35"/>
    <p:sldId id="275" r:id="rId36"/>
    <p:sldId id="270" r:id="rId37"/>
    <p:sldId id="279" r:id="rId38"/>
    <p:sldId id="285" r:id="rId39"/>
    <p:sldId id="278" r:id="rId40"/>
    <p:sldId id="274" r:id="rId41"/>
    <p:sldId id="269" r:id="rId42"/>
    <p:sldId id="280" r:id="rId43"/>
    <p:sldId id="286" r:id="rId44"/>
    <p:sldId id="281" r:id="rId45"/>
    <p:sldId id="268" r:id="rId46"/>
    <p:sldId id="282" r:id="rId47"/>
    <p:sldId id="26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13"/>
            <p14:sldId id="314"/>
            <p14:sldId id="316"/>
            <p14:sldId id="291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17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36"/>
    <a:srgbClr val="34182B"/>
    <a:srgbClr val="061C17"/>
    <a:srgbClr val="0A0525"/>
    <a:srgbClr val="2C1622"/>
    <a:srgbClr val="1F2731"/>
    <a:srgbClr val="261825"/>
    <a:srgbClr val="5C5B2F"/>
    <a:srgbClr val="1E2E18"/>
    <a:srgbClr val="04042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288" y="-4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987968"/>
        <c:axId val="212430208"/>
      </c:barChart>
      <c:catAx>
        <c:axId val="21198796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12430208"/>
        <c:crosses val="autoZero"/>
        <c:auto val="1"/>
        <c:lblAlgn val="ctr"/>
        <c:lblOffset val="100"/>
        <c:noMultiLvlLbl val="0"/>
      </c:catAx>
      <c:valAx>
        <c:axId val="212430208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21198796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02888704"/>
        <c:axId val="203850304"/>
      </c:barChart>
      <c:catAx>
        <c:axId val="20288870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03850304"/>
        <c:crosses val="autoZero"/>
        <c:auto val="1"/>
        <c:lblAlgn val="ctr"/>
        <c:lblOffset val="100"/>
        <c:noMultiLvlLbl val="0"/>
      </c:catAx>
      <c:valAx>
        <c:axId val="20385030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288870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04806656"/>
        <c:axId val="203853184"/>
      </c:barChart>
      <c:catAx>
        <c:axId val="20480665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03853184"/>
        <c:crosses val="autoZero"/>
        <c:auto val="1"/>
        <c:lblAlgn val="ctr"/>
        <c:lblOffset val="100"/>
        <c:noMultiLvlLbl val="0"/>
      </c:catAx>
      <c:valAx>
        <c:axId val="20385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480665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05172224"/>
        <c:axId val="203855488"/>
      </c:barChart>
      <c:catAx>
        <c:axId val="2051722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03855488"/>
        <c:crosses val="autoZero"/>
        <c:auto val="1"/>
        <c:lblAlgn val="ctr"/>
        <c:lblOffset val="100"/>
        <c:noMultiLvlLbl val="0"/>
      </c:catAx>
      <c:valAx>
        <c:axId val="203855488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05172224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205325824"/>
        <c:axId val="196796416"/>
      </c:barChart>
      <c:catAx>
        <c:axId val="2053258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96796416"/>
        <c:crosses val="autoZero"/>
        <c:auto val="1"/>
        <c:lblAlgn val="ctr"/>
        <c:lblOffset val="100"/>
        <c:noMultiLvlLbl val="0"/>
      </c:catAx>
      <c:valAx>
        <c:axId val="19679641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53258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06757888"/>
        <c:axId val="203873024"/>
      </c:barChart>
      <c:catAx>
        <c:axId val="206757888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873024"/>
        <c:crosses val="autoZero"/>
        <c:auto val="1"/>
        <c:lblAlgn val="ctr"/>
        <c:lblOffset val="100"/>
        <c:noMultiLvlLbl val="0"/>
      </c:catAx>
      <c:valAx>
        <c:axId val="20387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757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77D72-0F5A-41B9-BEA4-FCF75C57158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A11D1FD-3C2D-4FD3-80B8-D47DCAA590D2}">
      <dgm:prSet/>
      <dgm:spPr/>
      <dgm:t>
        <a:bodyPr/>
        <a:lstStyle/>
        <a:p>
          <a:pPr rtl="0" latinLnBrk="1"/>
          <a:r>
            <a:rPr lang="en-US" dirty="0" smtClean="0"/>
            <a:t>Train</a:t>
          </a:r>
          <a:endParaRPr lang="ko-KR" dirty="0"/>
        </a:p>
      </dgm:t>
    </dgm:pt>
    <dgm:pt modelId="{A3B7D314-B60B-4E18-B174-823F437BD48A}" type="parTrans" cxnId="{0E35418B-64B9-4BC9-8082-6B93F70329D5}">
      <dgm:prSet/>
      <dgm:spPr/>
      <dgm:t>
        <a:bodyPr/>
        <a:lstStyle/>
        <a:p>
          <a:pPr latinLnBrk="1"/>
          <a:endParaRPr lang="ko-KR" altLang="en-US"/>
        </a:p>
      </dgm:t>
    </dgm:pt>
    <dgm:pt modelId="{A58F7A08-34F5-42EA-9388-0186F5113ED5}" type="sibTrans" cxnId="{0E35418B-64B9-4BC9-8082-6B93F70329D5}">
      <dgm:prSet/>
      <dgm:spPr/>
      <dgm:t>
        <a:bodyPr/>
        <a:lstStyle/>
        <a:p>
          <a:pPr latinLnBrk="1"/>
          <a:endParaRPr lang="ko-KR" altLang="en-US"/>
        </a:p>
      </dgm:t>
    </dgm:pt>
    <dgm:pt modelId="{DA0C17C8-D514-4377-87AA-4F6610A97D51}">
      <dgm:prSet/>
      <dgm:spPr/>
      <dgm:t>
        <a:bodyPr/>
        <a:lstStyle/>
        <a:p>
          <a:pPr rtl="0" latinLnBrk="1"/>
          <a:r>
            <a:rPr lang="en-US" altLang="ko-KR" dirty="0" smtClean="0"/>
            <a:t>Image select button</a:t>
          </a:r>
          <a:endParaRPr lang="ko-KR" dirty="0"/>
        </a:p>
      </dgm:t>
    </dgm:pt>
    <dgm:pt modelId="{FCC1778D-BAA2-45FE-97D3-ED1B192C7F0D}" type="parTrans" cxnId="{E3A46992-6F87-4206-BC3A-D42CC9593BE2}">
      <dgm:prSet/>
      <dgm:spPr/>
      <dgm:t>
        <a:bodyPr/>
        <a:lstStyle/>
        <a:p>
          <a:pPr latinLnBrk="1"/>
          <a:endParaRPr lang="ko-KR" altLang="en-US"/>
        </a:p>
      </dgm:t>
    </dgm:pt>
    <dgm:pt modelId="{B47B6AEF-39D4-4531-9F42-85F42C3B0FD6}" type="sibTrans" cxnId="{E3A46992-6F87-4206-BC3A-D42CC9593BE2}">
      <dgm:prSet/>
      <dgm:spPr/>
      <dgm:t>
        <a:bodyPr/>
        <a:lstStyle/>
        <a:p>
          <a:pPr latinLnBrk="1"/>
          <a:endParaRPr lang="ko-KR" altLang="en-US"/>
        </a:p>
      </dgm:t>
    </dgm:pt>
    <dgm:pt modelId="{E8C55D3A-B8E2-456F-BB23-A3C683CFDF4E}">
      <dgm:prSet/>
      <dgm:spPr/>
      <dgm:t>
        <a:bodyPr/>
        <a:lstStyle/>
        <a:p>
          <a:pPr rtl="0" latinLnBrk="1"/>
          <a:r>
            <a:rPr lang="en-US" altLang="ko-KR" dirty="0" smtClean="0"/>
            <a:t>Send button</a:t>
          </a:r>
          <a:endParaRPr lang="ko-KR" dirty="0"/>
        </a:p>
      </dgm:t>
    </dgm:pt>
    <dgm:pt modelId="{89CFFB4C-97F5-4A3F-B2A8-F9459DEC3AB5}" type="parTrans" cxnId="{D0827643-9029-406B-B0F3-1D6DD1D9D86A}">
      <dgm:prSet/>
      <dgm:spPr/>
      <dgm:t>
        <a:bodyPr/>
        <a:lstStyle/>
        <a:p>
          <a:pPr latinLnBrk="1"/>
          <a:endParaRPr lang="ko-KR" altLang="en-US"/>
        </a:p>
      </dgm:t>
    </dgm:pt>
    <dgm:pt modelId="{E040909E-8F06-4E26-9124-A90956E3011B}" type="sibTrans" cxnId="{D0827643-9029-406B-B0F3-1D6DD1D9D86A}">
      <dgm:prSet/>
      <dgm:spPr/>
      <dgm:t>
        <a:bodyPr/>
        <a:lstStyle/>
        <a:p>
          <a:pPr latinLnBrk="1"/>
          <a:endParaRPr lang="ko-KR" altLang="en-US"/>
        </a:p>
      </dgm:t>
    </dgm:pt>
    <dgm:pt modelId="{2966CF7D-14D2-4E35-B615-B24A5245B209}">
      <dgm:prSet/>
      <dgm:spPr/>
      <dgm:t>
        <a:bodyPr/>
        <a:lstStyle/>
        <a:p>
          <a:pPr rtl="0" latinLnBrk="1"/>
          <a:r>
            <a:rPr lang="en-US" altLang="ko-KR" dirty="0" smtClean="0"/>
            <a:t>Train button</a:t>
          </a:r>
          <a:endParaRPr lang="ko-KR" dirty="0"/>
        </a:p>
      </dgm:t>
    </dgm:pt>
    <dgm:pt modelId="{B2D44FCA-E81E-474F-B936-CA513026FBBE}" type="parTrans" cxnId="{66C472DF-6740-4259-8A8F-3E8B42F65D0C}">
      <dgm:prSet/>
      <dgm:spPr/>
      <dgm:t>
        <a:bodyPr/>
        <a:lstStyle/>
        <a:p>
          <a:pPr latinLnBrk="1"/>
          <a:endParaRPr lang="ko-KR" altLang="en-US"/>
        </a:p>
      </dgm:t>
    </dgm:pt>
    <dgm:pt modelId="{42736C55-C540-4E6C-AA8D-E21547A07957}" type="sibTrans" cxnId="{66C472DF-6740-4259-8A8F-3E8B42F65D0C}">
      <dgm:prSet/>
      <dgm:spPr/>
      <dgm:t>
        <a:bodyPr/>
        <a:lstStyle/>
        <a:p>
          <a:pPr latinLnBrk="1"/>
          <a:endParaRPr lang="ko-KR" altLang="en-US"/>
        </a:p>
      </dgm:t>
    </dgm:pt>
    <dgm:pt modelId="{59535D10-1621-4197-A10B-B8C3D983E68E}" type="pres">
      <dgm:prSet presAssocID="{D6E77D72-0F5A-41B9-BEA4-FCF75C57158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C739090-D68E-434B-927C-A62AF5F9136F}" type="pres">
      <dgm:prSet presAssocID="{EA11D1FD-3C2D-4FD3-80B8-D47DCAA590D2}" presName="Accent1" presStyleCnt="0"/>
      <dgm:spPr/>
    </dgm:pt>
    <dgm:pt modelId="{07335E03-E108-4D82-91EA-BFE4FAD794AD}" type="pres">
      <dgm:prSet presAssocID="{EA11D1FD-3C2D-4FD3-80B8-D47DCAA590D2}" presName="Accent" presStyleLbl="node1" presStyleIdx="0" presStyleCnt="4"/>
      <dgm:spPr>
        <a:solidFill>
          <a:schemeClr val="accent5">
            <a:lumMod val="75000"/>
          </a:schemeClr>
        </a:solidFill>
      </dgm:spPr>
    </dgm:pt>
    <dgm:pt modelId="{0951A3AF-FFB0-45FE-A68E-5B3F057405AA}" type="pres">
      <dgm:prSet presAssocID="{EA11D1FD-3C2D-4FD3-80B8-D47DCAA590D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7F4A62A6-575F-4A1A-B183-8A8A87763D09}" type="pres">
      <dgm:prSet presAssocID="{DA0C17C8-D514-4377-87AA-4F6610A97D51}" presName="Accent2" presStyleCnt="0"/>
      <dgm:spPr/>
    </dgm:pt>
    <dgm:pt modelId="{DF1AA387-4F08-4095-8F73-445F432B2ECB}" type="pres">
      <dgm:prSet presAssocID="{DA0C17C8-D514-4377-87AA-4F6610A97D51}" presName="Accent" presStyleLbl="node1" presStyleIdx="1" presStyleCnt="4"/>
      <dgm:spPr>
        <a:solidFill>
          <a:schemeClr val="accent5">
            <a:lumMod val="75000"/>
          </a:schemeClr>
        </a:solidFill>
      </dgm:spPr>
    </dgm:pt>
    <dgm:pt modelId="{64DD2DEA-B6F2-4CF2-9845-47AB3456DA34}" type="pres">
      <dgm:prSet presAssocID="{DA0C17C8-D514-4377-87AA-4F6610A97D51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BE0405C7-1322-4CA1-B354-16561DB4B2CC}" type="pres">
      <dgm:prSet presAssocID="{E8C55D3A-B8E2-456F-BB23-A3C683CFDF4E}" presName="Accent3" presStyleCnt="0"/>
      <dgm:spPr/>
    </dgm:pt>
    <dgm:pt modelId="{ED778616-71EB-4CEF-8904-4B30D733E645}" type="pres">
      <dgm:prSet presAssocID="{E8C55D3A-B8E2-456F-BB23-A3C683CFDF4E}" presName="Accent" presStyleLbl="node1" presStyleIdx="2" presStyleCnt="4"/>
      <dgm:spPr>
        <a:solidFill>
          <a:schemeClr val="accent5">
            <a:lumMod val="75000"/>
          </a:schemeClr>
        </a:solidFill>
      </dgm:spPr>
    </dgm:pt>
    <dgm:pt modelId="{253801B2-E51F-4933-BF3A-BBC43308C884}" type="pres">
      <dgm:prSet presAssocID="{E8C55D3A-B8E2-456F-BB23-A3C683CFDF4E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CE302D1E-C464-46BA-926D-1AD2EB6C3D46}" type="pres">
      <dgm:prSet presAssocID="{2966CF7D-14D2-4E35-B615-B24A5245B209}" presName="Accent4" presStyleCnt="0"/>
      <dgm:spPr/>
    </dgm:pt>
    <dgm:pt modelId="{F8A50067-A150-4275-B579-AF7FE12F05F7}" type="pres">
      <dgm:prSet presAssocID="{2966CF7D-14D2-4E35-B615-B24A5245B209}" presName="Accent" presStyleLbl="node1" presStyleIdx="3" presStyleCnt="4"/>
      <dgm:spPr>
        <a:solidFill>
          <a:schemeClr val="accent5">
            <a:lumMod val="75000"/>
          </a:schemeClr>
        </a:solidFill>
      </dgm:spPr>
    </dgm:pt>
    <dgm:pt modelId="{FF6B914D-FBEB-4FC2-AB53-DB8B9C473825}" type="pres">
      <dgm:prSet presAssocID="{2966CF7D-14D2-4E35-B615-B24A5245B20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7F18CD8-5A16-4456-9DF0-C4E974D899A2}" type="presOf" srcId="{E8C55D3A-B8E2-456F-BB23-A3C683CFDF4E}" destId="{253801B2-E51F-4933-BF3A-BBC43308C884}" srcOrd="0" destOrd="0" presId="urn:microsoft.com/office/officeart/2009/layout/CircleArrowProcess"/>
    <dgm:cxn modelId="{72EDB16A-3F66-4150-AE05-8F0285FB6CA8}" type="presOf" srcId="{2966CF7D-14D2-4E35-B615-B24A5245B209}" destId="{FF6B914D-FBEB-4FC2-AB53-DB8B9C473825}" srcOrd="0" destOrd="0" presId="urn:microsoft.com/office/officeart/2009/layout/CircleArrowProcess"/>
    <dgm:cxn modelId="{D3F68150-A7CF-4022-9983-5A1E6E925E05}" type="presOf" srcId="{EA11D1FD-3C2D-4FD3-80B8-D47DCAA590D2}" destId="{0951A3AF-FFB0-45FE-A68E-5B3F057405AA}" srcOrd="0" destOrd="0" presId="urn:microsoft.com/office/officeart/2009/layout/CircleArrowProcess"/>
    <dgm:cxn modelId="{E95C6FF0-2561-448E-ABFE-BF76DAC5AA01}" type="presOf" srcId="{DA0C17C8-D514-4377-87AA-4F6610A97D51}" destId="{64DD2DEA-B6F2-4CF2-9845-47AB3456DA34}" srcOrd="0" destOrd="0" presId="urn:microsoft.com/office/officeart/2009/layout/CircleArrowProcess"/>
    <dgm:cxn modelId="{66C472DF-6740-4259-8A8F-3E8B42F65D0C}" srcId="{D6E77D72-0F5A-41B9-BEA4-FCF75C57158E}" destId="{2966CF7D-14D2-4E35-B615-B24A5245B209}" srcOrd="3" destOrd="0" parTransId="{B2D44FCA-E81E-474F-B936-CA513026FBBE}" sibTransId="{42736C55-C540-4E6C-AA8D-E21547A07957}"/>
    <dgm:cxn modelId="{D97EAABA-3D93-444F-ACE0-95BCB8ACB3A2}" type="presOf" srcId="{D6E77D72-0F5A-41B9-BEA4-FCF75C57158E}" destId="{59535D10-1621-4197-A10B-B8C3D983E68E}" srcOrd="0" destOrd="0" presId="urn:microsoft.com/office/officeart/2009/layout/CircleArrowProcess"/>
    <dgm:cxn modelId="{D0827643-9029-406B-B0F3-1D6DD1D9D86A}" srcId="{D6E77D72-0F5A-41B9-BEA4-FCF75C57158E}" destId="{E8C55D3A-B8E2-456F-BB23-A3C683CFDF4E}" srcOrd="2" destOrd="0" parTransId="{89CFFB4C-97F5-4A3F-B2A8-F9459DEC3AB5}" sibTransId="{E040909E-8F06-4E26-9124-A90956E3011B}"/>
    <dgm:cxn modelId="{E3A46992-6F87-4206-BC3A-D42CC9593BE2}" srcId="{D6E77D72-0F5A-41B9-BEA4-FCF75C57158E}" destId="{DA0C17C8-D514-4377-87AA-4F6610A97D51}" srcOrd="1" destOrd="0" parTransId="{FCC1778D-BAA2-45FE-97D3-ED1B192C7F0D}" sibTransId="{B47B6AEF-39D4-4531-9F42-85F42C3B0FD6}"/>
    <dgm:cxn modelId="{0E35418B-64B9-4BC9-8082-6B93F70329D5}" srcId="{D6E77D72-0F5A-41B9-BEA4-FCF75C57158E}" destId="{EA11D1FD-3C2D-4FD3-80B8-D47DCAA590D2}" srcOrd="0" destOrd="0" parTransId="{A3B7D314-B60B-4E18-B174-823F437BD48A}" sibTransId="{A58F7A08-34F5-42EA-9388-0186F5113ED5}"/>
    <dgm:cxn modelId="{512F4190-3F72-4D85-B722-B85A04EAEBEF}" type="presParOf" srcId="{59535D10-1621-4197-A10B-B8C3D983E68E}" destId="{2C739090-D68E-434B-927C-A62AF5F9136F}" srcOrd="0" destOrd="0" presId="urn:microsoft.com/office/officeart/2009/layout/CircleArrowProcess"/>
    <dgm:cxn modelId="{3A8DC0A9-D059-4BDA-B936-77E6E929E22A}" type="presParOf" srcId="{2C739090-D68E-434B-927C-A62AF5F9136F}" destId="{07335E03-E108-4D82-91EA-BFE4FAD794AD}" srcOrd="0" destOrd="0" presId="urn:microsoft.com/office/officeart/2009/layout/CircleArrowProcess"/>
    <dgm:cxn modelId="{7D8A5E4A-F6BF-497A-8903-C590F6BF0BF8}" type="presParOf" srcId="{59535D10-1621-4197-A10B-B8C3D983E68E}" destId="{0951A3AF-FFB0-45FE-A68E-5B3F057405AA}" srcOrd="1" destOrd="0" presId="urn:microsoft.com/office/officeart/2009/layout/CircleArrowProcess"/>
    <dgm:cxn modelId="{505EA875-766F-4122-A9D2-3A91AD20A987}" type="presParOf" srcId="{59535D10-1621-4197-A10B-B8C3D983E68E}" destId="{7F4A62A6-575F-4A1A-B183-8A8A87763D09}" srcOrd="2" destOrd="0" presId="urn:microsoft.com/office/officeart/2009/layout/CircleArrowProcess"/>
    <dgm:cxn modelId="{7F0CAF56-8F05-41F7-8281-4E48E5BF1445}" type="presParOf" srcId="{7F4A62A6-575F-4A1A-B183-8A8A87763D09}" destId="{DF1AA387-4F08-4095-8F73-445F432B2ECB}" srcOrd="0" destOrd="0" presId="urn:microsoft.com/office/officeart/2009/layout/CircleArrowProcess"/>
    <dgm:cxn modelId="{7A6E4C03-466F-49FB-98FD-2B1418517CD2}" type="presParOf" srcId="{59535D10-1621-4197-A10B-B8C3D983E68E}" destId="{64DD2DEA-B6F2-4CF2-9845-47AB3456DA34}" srcOrd="3" destOrd="0" presId="urn:microsoft.com/office/officeart/2009/layout/CircleArrowProcess"/>
    <dgm:cxn modelId="{75AF4E69-3B55-4741-A4D2-13D0E49BC39C}" type="presParOf" srcId="{59535D10-1621-4197-A10B-B8C3D983E68E}" destId="{BE0405C7-1322-4CA1-B354-16561DB4B2CC}" srcOrd="4" destOrd="0" presId="urn:microsoft.com/office/officeart/2009/layout/CircleArrowProcess"/>
    <dgm:cxn modelId="{C2E66896-DB64-4E1D-8F9E-D1A00BA05267}" type="presParOf" srcId="{BE0405C7-1322-4CA1-B354-16561DB4B2CC}" destId="{ED778616-71EB-4CEF-8904-4B30D733E645}" srcOrd="0" destOrd="0" presId="urn:microsoft.com/office/officeart/2009/layout/CircleArrowProcess"/>
    <dgm:cxn modelId="{E5E01C80-BB76-45F3-900D-631A039F015F}" type="presParOf" srcId="{59535D10-1621-4197-A10B-B8C3D983E68E}" destId="{253801B2-E51F-4933-BF3A-BBC43308C884}" srcOrd="5" destOrd="0" presId="urn:microsoft.com/office/officeart/2009/layout/CircleArrowProcess"/>
    <dgm:cxn modelId="{D4FEFEBD-5661-4249-9469-D8126B0357EB}" type="presParOf" srcId="{59535D10-1621-4197-A10B-B8C3D983E68E}" destId="{CE302D1E-C464-46BA-926D-1AD2EB6C3D46}" srcOrd="6" destOrd="0" presId="urn:microsoft.com/office/officeart/2009/layout/CircleArrowProcess"/>
    <dgm:cxn modelId="{5D994933-81BF-413D-85DB-57C6C70858EF}" type="presParOf" srcId="{CE302D1E-C464-46BA-926D-1AD2EB6C3D46}" destId="{F8A50067-A150-4275-B579-AF7FE12F05F7}" srcOrd="0" destOrd="0" presId="urn:microsoft.com/office/officeart/2009/layout/CircleArrowProcess"/>
    <dgm:cxn modelId="{41D29B69-5BFB-440B-B782-CBC4A93D0CE0}" type="presParOf" srcId="{59535D10-1621-4197-A10B-B8C3D983E68E}" destId="{FF6B914D-FBEB-4FC2-AB53-DB8B9C47382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E77D72-0F5A-41B9-BEA4-FCF75C57158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A11D1FD-3C2D-4FD3-80B8-D47DCAA590D2}">
      <dgm:prSet/>
      <dgm:spPr/>
      <dgm:t>
        <a:bodyPr/>
        <a:lstStyle/>
        <a:p>
          <a:pPr rtl="0" latinLnBrk="1"/>
          <a:r>
            <a:rPr lang="en-US" altLang="ko-KR" dirty="0" smtClean="0"/>
            <a:t>Webcam</a:t>
          </a:r>
          <a:endParaRPr lang="ko-KR" dirty="0"/>
        </a:p>
      </dgm:t>
    </dgm:pt>
    <dgm:pt modelId="{A3B7D314-B60B-4E18-B174-823F437BD48A}" type="parTrans" cxnId="{0E35418B-64B9-4BC9-8082-6B93F70329D5}">
      <dgm:prSet/>
      <dgm:spPr/>
      <dgm:t>
        <a:bodyPr/>
        <a:lstStyle/>
        <a:p>
          <a:pPr latinLnBrk="1"/>
          <a:endParaRPr lang="ko-KR" altLang="en-US"/>
        </a:p>
      </dgm:t>
    </dgm:pt>
    <dgm:pt modelId="{A58F7A08-34F5-42EA-9388-0186F5113ED5}" type="sibTrans" cxnId="{0E35418B-64B9-4BC9-8082-6B93F70329D5}">
      <dgm:prSet/>
      <dgm:spPr/>
      <dgm:t>
        <a:bodyPr/>
        <a:lstStyle/>
        <a:p>
          <a:pPr latinLnBrk="1"/>
          <a:endParaRPr lang="ko-KR" altLang="en-US"/>
        </a:p>
      </dgm:t>
    </dgm:pt>
    <dgm:pt modelId="{DA0C17C8-D514-4377-87AA-4F6610A97D51}">
      <dgm:prSet/>
      <dgm:spPr/>
      <dgm:t>
        <a:bodyPr/>
        <a:lstStyle/>
        <a:p>
          <a:pPr rtl="0" latinLnBrk="1"/>
          <a:r>
            <a:rPr lang="en-US" altLang="ko-KR" dirty="0" smtClean="0"/>
            <a:t>Image Upload</a:t>
          </a:r>
          <a:endParaRPr lang="ko-KR" dirty="0"/>
        </a:p>
      </dgm:t>
    </dgm:pt>
    <dgm:pt modelId="{FCC1778D-BAA2-45FE-97D3-ED1B192C7F0D}" type="parTrans" cxnId="{E3A46992-6F87-4206-BC3A-D42CC9593BE2}">
      <dgm:prSet/>
      <dgm:spPr/>
      <dgm:t>
        <a:bodyPr/>
        <a:lstStyle/>
        <a:p>
          <a:pPr latinLnBrk="1"/>
          <a:endParaRPr lang="ko-KR" altLang="en-US"/>
        </a:p>
      </dgm:t>
    </dgm:pt>
    <dgm:pt modelId="{B47B6AEF-39D4-4531-9F42-85F42C3B0FD6}" type="sibTrans" cxnId="{E3A46992-6F87-4206-BC3A-D42CC9593BE2}">
      <dgm:prSet/>
      <dgm:spPr/>
      <dgm:t>
        <a:bodyPr/>
        <a:lstStyle/>
        <a:p>
          <a:pPr latinLnBrk="1"/>
          <a:endParaRPr lang="ko-KR" altLang="en-US"/>
        </a:p>
      </dgm:t>
    </dgm:pt>
    <dgm:pt modelId="{E8C55D3A-B8E2-456F-BB23-A3C683CFDF4E}">
      <dgm:prSet/>
      <dgm:spPr/>
      <dgm:t>
        <a:bodyPr/>
        <a:lstStyle/>
        <a:p>
          <a:pPr rtl="0" latinLnBrk="1"/>
          <a:r>
            <a:rPr lang="en-US" altLang="ko-KR" dirty="0" smtClean="0"/>
            <a:t>Detect Image</a:t>
          </a:r>
          <a:endParaRPr lang="ko-KR" dirty="0"/>
        </a:p>
      </dgm:t>
    </dgm:pt>
    <dgm:pt modelId="{89CFFB4C-97F5-4A3F-B2A8-F9459DEC3AB5}" type="parTrans" cxnId="{D0827643-9029-406B-B0F3-1D6DD1D9D86A}">
      <dgm:prSet/>
      <dgm:spPr/>
      <dgm:t>
        <a:bodyPr/>
        <a:lstStyle/>
        <a:p>
          <a:pPr latinLnBrk="1"/>
          <a:endParaRPr lang="ko-KR" altLang="en-US"/>
        </a:p>
      </dgm:t>
    </dgm:pt>
    <dgm:pt modelId="{E040909E-8F06-4E26-9124-A90956E3011B}" type="sibTrans" cxnId="{D0827643-9029-406B-B0F3-1D6DD1D9D86A}">
      <dgm:prSet/>
      <dgm:spPr/>
      <dgm:t>
        <a:bodyPr/>
        <a:lstStyle/>
        <a:p>
          <a:pPr latinLnBrk="1"/>
          <a:endParaRPr lang="ko-KR" altLang="en-US"/>
        </a:p>
      </dgm:t>
    </dgm:pt>
    <dgm:pt modelId="{2966CF7D-14D2-4E35-B615-B24A5245B209}">
      <dgm:prSet/>
      <dgm:spPr/>
      <dgm:t>
        <a:bodyPr/>
        <a:lstStyle/>
        <a:p>
          <a:pPr rtl="0" latinLnBrk="1"/>
          <a:r>
            <a:rPr lang="en-US" altLang="ko-KR" dirty="0" smtClean="0"/>
            <a:t>Warning sign</a:t>
          </a:r>
          <a:endParaRPr lang="ko-KR" dirty="0"/>
        </a:p>
      </dgm:t>
    </dgm:pt>
    <dgm:pt modelId="{B2D44FCA-E81E-474F-B936-CA513026FBBE}" type="parTrans" cxnId="{66C472DF-6740-4259-8A8F-3E8B42F65D0C}">
      <dgm:prSet/>
      <dgm:spPr/>
      <dgm:t>
        <a:bodyPr/>
        <a:lstStyle/>
        <a:p>
          <a:pPr latinLnBrk="1"/>
          <a:endParaRPr lang="ko-KR" altLang="en-US"/>
        </a:p>
      </dgm:t>
    </dgm:pt>
    <dgm:pt modelId="{42736C55-C540-4E6C-AA8D-E21547A07957}" type="sibTrans" cxnId="{66C472DF-6740-4259-8A8F-3E8B42F65D0C}">
      <dgm:prSet/>
      <dgm:spPr/>
      <dgm:t>
        <a:bodyPr/>
        <a:lstStyle/>
        <a:p>
          <a:pPr latinLnBrk="1"/>
          <a:endParaRPr lang="ko-KR" altLang="en-US"/>
        </a:p>
      </dgm:t>
    </dgm:pt>
    <dgm:pt modelId="{59535D10-1621-4197-A10B-B8C3D983E68E}" type="pres">
      <dgm:prSet presAssocID="{D6E77D72-0F5A-41B9-BEA4-FCF75C57158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C739090-D68E-434B-927C-A62AF5F9136F}" type="pres">
      <dgm:prSet presAssocID="{EA11D1FD-3C2D-4FD3-80B8-D47DCAA590D2}" presName="Accent1" presStyleCnt="0"/>
      <dgm:spPr/>
    </dgm:pt>
    <dgm:pt modelId="{07335E03-E108-4D82-91EA-BFE4FAD794AD}" type="pres">
      <dgm:prSet presAssocID="{EA11D1FD-3C2D-4FD3-80B8-D47DCAA590D2}" presName="Accent" presStyleLbl="node1" presStyleIdx="0" presStyleCnt="4"/>
      <dgm:spPr>
        <a:solidFill>
          <a:schemeClr val="accent4">
            <a:lumMod val="75000"/>
          </a:schemeClr>
        </a:solidFill>
      </dgm:spPr>
    </dgm:pt>
    <dgm:pt modelId="{0951A3AF-FFB0-45FE-A68E-5B3F057405AA}" type="pres">
      <dgm:prSet presAssocID="{EA11D1FD-3C2D-4FD3-80B8-D47DCAA590D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4A62A6-575F-4A1A-B183-8A8A87763D09}" type="pres">
      <dgm:prSet presAssocID="{DA0C17C8-D514-4377-87AA-4F6610A97D51}" presName="Accent2" presStyleCnt="0"/>
      <dgm:spPr/>
    </dgm:pt>
    <dgm:pt modelId="{DF1AA387-4F08-4095-8F73-445F432B2ECB}" type="pres">
      <dgm:prSet presAssocID="{DA0C17C8-D514-4377-87AA-4F6610A97D51}" presName="Accent" presStyleLbl="node1" presStyleIdx="1" presStyleCnt="4"/>
      <dgm:spPr>
        <a:solidFill>
          <a:schemeClr val="accent4">
            <a:lumMod val="75000"/>
          </a:schemeClr>
        </a:solidFill>
      </dgm:spPr>
    </dgm:pt>
    <dgm:pt modelId="{64DD2DEA-B6F2-4CF2-9845-47AB3456DA34}" type="pres">
      <dgm:prSet presAssocID="{DA0C17C8-D514-4377-87AA-4F6610A97D51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0405C7-1322-4CA1-B354-16561DB4B2CC}" type="pres">
      <dgm:prSet presAssocID="{E8C55D3A-B8E2-456F-BB23-A3C683CFDF4E}" presName="Accent3" presStyleCnt="0"/>
      <dgm:spPr/>
    </dgm:pt>
    <dgm:pt modelId="{ED778616-71EB-4CEF-8904-4B30D733E645}" type="pres">
      <dgm:prSet presAssocID="{E8C55D3A-B8E2-456F-BB23-A3C683CFDF4E}" presName="Accent" presStyleLbl="node1" presStyleIdx="2" presStyleCnt="4"/>
      <dgm:spPr>
        <a:solidFill>
          <a:schemeClr val="accent4">
            <a:lumMod val="75000"/>
          </a:schemeClr>
        </a:solidFill>
      </dgm:spPr>
    </dgm:pt>
    <dgm:pt modelId="{253801B2-E51F-4933-BF3A-BBC43308C884}" type="pres">
      <dgm:prSet presAssocID="{E8C55D3A-B8E2-456F-BB23-A3C683CFDF4E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302D1E-C464-46BA-926D-1AD2EB6C3D46}" type="pres">
      <dgm:prSet presAssocID="{2966CF7D-14D2-4E35-B615-B24A5245B209}" presName="Accent4" presStyleCnt="0"/>
      <dgm:spPr/>
    </dgm:pt>
    <dgm:pt modelId="{F8A50067-A150-4275-B579-AF7FE12F05F7}" type="pres">
      <dgm:prSet presAssocID="{2966CF7D-14D2-4E35-B615-B24A5245B209}" presName="Accent" presStyleLbl="node1" presStyleIdx="3" presStyleCnt="4"/>
      <dgm:spPr>
        <a:solidFill>
          <a:schemeClr val="accent4">
            <a:lumMod val="75000"/>
          </a:schemeClr>
        </a:solidFill>
      </dgm:spPr>
    </dgm:pt>
    <dgm:pt modelId="{FF6B914D-FBEB-4FC2-AB53-DB8B9C473825}" type="pres">
      <dgm:prSet presAssocID="{2966CF7D-14D2-4E35-B615-B24A5245B209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4361386-238D-4EE1-BD4A-8DFD31FD6C68}" type="presOf" srcId="{2966CF7D-14D2-4E35-B615-B24A5245B209}" destId="{FF6B914D-FBEB-4FC2-AB53-DB8B9C473825}" srcOrd="0" destOrd="0" presId="urn:microsoft.com/office/officeart/2009/layout/CircleArrowProcess"/>
    <dgm:cxn modelId="{66C472DF-6740-4259-8A8F-3E8B42F65D0C}" srcId="{D6E77D72-0F5A-41B9-BEA4-FCF75C57158E}" destId="{2966CF7D-14D2-4E35-B615-B24A5245B209}" srcOrd="3" destOrd="0" parTransId="{B2D44FCA-E81E-474F-B936-CA513026FBBE}" sibTransId="{42736C55-C540-4E6C-AA8D-E21547A07957}"/>
    <dgm:cxn modelId="{8EF194D2-508B-46BF-8E1F-13495D09CAA5}" type="presOf" srcId="{EA11D1FD-3C2D-4FD3-80B8-D47DCAA590D2}" destId="{0951A3AF-FFB0-45FE-A68E-5B3F057405AA}" srcOrd="0" destOrd="0" presId="urn:microsoft.com/office/officeart/2009/layout/CircleArrowProcess"/>
    <dgm:cxn modelId="{1C37D717-143A-41B8-B5F3-1612D76D4336}" type="presOf" srcId="{DA0C17C8-D514-4377-87AA-4F6610A97D51}" destId="{64DD2DEA-B6F2-4CF2-9845-47AB3456DA34}" srcOrd="0" destOrd="0" presId="urn:microsoft.com/office/officeart/2009/layout/CircleArrowProcess"/>
    <dgm:cxn modelId="{D0827643-9029-406B-B0F3-1D6DD1D9D86A}" srcId="{D6E77D72-0F5A-41B9-BEA4-FCF75C57158E}" destId="{E8C55D3A-B8E2-456F-BB23-A3C683CFDF4E}" srcOrd="2" destOrd="0" parTransId="{89CFFB4C-97F5-4A3F-B2A8-F9459DEC3AB5}" sibTransId="{E040909E-8F06-4E26-9124-A90956E3011B}"/>
    <dgm:cxn modelId="{D393FC32-D49D-41A7-98DC-4B35FE1D25AC}" type="presOf" srcId="{E8C55D3A-B8E2-456F-BB23-A3C683CFDF4E}" destId="{253801B2-E51F-4933-BF3A-BBC43308C884}" srcOrd="0" destOrd="0" presId="urn:microsoft.com/office/officeart/2009/layout/CircleArrowProcess"/>
    <dgm:cxn modelId="{E3A46992-6F87-4206-BC3A-D42CC9593BE2}" srcId="{D6E77D72-0F5A-41B9-BEA4-FCF75C57158E}" destId="{DA0C17C8-D514-4377-87AA-4F6610A97D51}" srcOrd="1" destOrd="0" parTransId="{FCC1778D-BAA2-45FE-97D3-ED1B192C7F0D}" sibTransId="{B47B6AEF-39D4-4531-9F42-85F42C3B0FD6}"/>
    <dgm:cxn modelId="{55275047-1055-47D6-A8EB-2AA6994C7F5D}" type="presOf" srcId="{D6E77D72-0F5A-41B9-BEA4-FCF75C57158E}" destId="{59535D10-1621-4197-A10B-B8C3D983E68E}" srcOrd="0" destOrd="0" presId="urn:microsoft.com/office/officeart/2009/layout/CircleArrowProcess"/>
    <dgm:cxn modelId="{0E35418B-64B9-4BC9-8082-6B93F70329D5}" srcId="{D6E77D72-0F5A-41B9-BEA4-FCF75C57158E}" destId="{EA11D1FD-3C2D-4FD3-80B8-D47DCAA590D2}" srcOrd="0" destOrd="0" parTransId="{A3B7D314-B60B-4E18-B174-823F437BD48A}" sibTransId="{A58F7A08-34F5-42EA-9388-0186F5113ED5}"/>
    <dgm:cxn modelId="{75206947-B84F-468E-9225-3D8524D382DF}" type="presParOf" srcId="{59535D10-1621-4197-A10B-B8C3D983E68E}" destId="{2C739090-D68E-434B-927C-A62AF5F9136F}" srcOrd="0" destOrd="0" presId="urn:microsoft.com/office/officeart/2009/layout/CircleArrowProcess"/>
    <dgm:cxn modelId="{E79526B7-7E61-4D51-8A8E-BE83D196F6CE}" type="presParOf" srcId="{2C739090-D68E-434B-927C-A62AF5F9136F}" destId="{07335E03-E108-4D82-91EA-BFE4FAD794AD}" srcOrd="0" destOrd="0" presId="urn:microsoft.com/office/officeart/2009/layout/CircleArrowProcess"/>
    <dgm:cxn modelId="{BD83C48B-9AD1-4797-9395-39979B339F63}" type="presParOf" srcId="{59535D10-1621-4197-A10B-B8C3D983E68E}" destId="{0951A3AF-FFB0-45FE-A68E-5B3F057405AA}" srcOrd="1" destOrd="0" presId="urn:microsoft.com/office/officeart/2009/layout/CircleArrowProcess"/>
    <dgm:cxn modelId="{BA8BEE8A-B73E-496F-A57C-94150928C083}" type="presParOf" srcId="{59535D10-1621-4197-A10B-B8C3D983E68E}" destId="{7F4A62A6-575F-4A1A-B183-8A8A87763D09}" srcOrd="2" destOrd="0" presId="urn:microsoft.com/office/officeart/2009/layout/CircleArrowProcess"/>
    <dgm:cxn modelId="{093A10DC-33E2-4169-B932-360E183C2334}" type="presParOf" srcId="{7F4A62A6-575F-4A1A-B183-8A8A87763D09}" destId="{DF1AA387-4F08-4095-8F73-445F432B2ECB}" srcOrd="0" destOrd="0" presId="urn:microsoft.com/office/officeart/2009/layout/CircleArrowProcess"/>
    <dgm:cxn modelId="{1CB4C2DD-DF8F-400F-BF51-DE0481DE042A}" type="presParOf" srcId="{59535D10-1621-4197-A10B-B8C3D983E68E}" destId="{64DD2DEA-B6F2-4CF2-9845-47AB3456DA34}" srcOrd="3" destOrd="0" presId="urn:microsoft.com/office/officeart/2009/layout/CircleArrowProcess"/>
    <dgm:cxn modelId="{43974AAE-7CD5-4D7B-85F7-731E376B425E}" type="presParOf" srcId="{59535D10-1621-4197-A10B-B8C3D983E68E}" destId="{BE0405C7-1322-4CA1-B354-16561DB4B2CC}" srcOrd="4" destOrd="0" presId="urn:microsoft.com/office/officeart/2009/layout/CircleArrowProcess"/>
    <dgm:cxn modelId="{B59EE8AF-76ED-42C8-8CDA-EB7A969BC35E}" type="presParOf" srcId="{BE0405C7-1322-4CA1-B354-16561DB4B2CC}" destId="{ED778616-71EB-4CEF-8904-4B30D733E645}" srcOrd="0" destOrd="0" presId="urn:microsoft.com/office/officeart/2009/layout/CircleArrowProcess"/>
    <dgm:cxn modelId="{F2AD7AD5-3512-4AD1-814E-747DEE4B5BB3}" type="presParOf" srcId="{59535D10-1621-4197-A10B-B8C3D983E68E}" destId="{253801B2-E51F-4933-BF3A-BBC43308C884}" srcOrd="5" destOrd="0" presId="urn:microsoft.com/office/officeart/2009/layout/CircleArrowProcess"/>
    <dgm:cxn modelId="{FEFF3785-728C-4018-8507-85421286B9DA}" type="presParOf" srcId="{59535D10-1621-4197-A10B-B8C3D983E68E}" destId="{CE302D1E-C464-46BA-926D-1AD2EB6C3D46}" srcOrd="6" destOrd="0" presId="urn:microsoft.com/office/officeart/2009/layout/CircleArrowProcess"/>
    <dgm:cxn modelId="{B5C53370-2DAE-4CF7-86B2-858484652C3C}" type="presParOf" srcId="{CE302D1E-C464-46BA-926D-1AD2EB6C3D46}" destId="{F8A50067-A150-4275-B579-AF7FE12F05F7}" srcOrd="0" destOrd="0" presId="urn:microsoft.com/office/officeart/2009/layout/CircleArrowProcess"/>
    <dgm:cxn modelId="{E003FD04-EF0A-41EC-A1A6-86C8E807FE6C}" type="presParOf" srcId="{59535D10-1621-4197-A10B-B8C3D983E68E}" destId="{FF6B914D-FBEB-4FC2-AB53-DB8B9C47382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35E03-E108-4D82-91EA-BFE4FAD794AD}">
      <dsp:nvSpPr>
        <dsp:cNvPr id="0" name=""/>
        <dsp:cNvSpPr/>
      </dsp:nvSpPr>
      <dsp:spPr>
        <a:xfrm>
          <a:off x="1182220" y="115873"/>
          <a:ext cx="2049566" cy="2049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1A3AF-FFB0-45FE-A68E-5B3F057405AA}">
      <dsp:nvSpPr>
        <dsp:cNvPr id="0" name=""/>
        <dsp:cNvSpPr/>
      </dsp:nvSpPr>
      <dsp:spPr>
        <a:xfrm>
          <a:off x="1634732" y="857836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Train</a:t>
          </a:r>
          <a:endParaRPr lang="ko-KR" sz="1500" kern="1200" dirty="0"/>
        </a:p>
      </dsp:txBody>
      <dsp:txXfrm>
        <a:off x="1634732" y="857836"/>
        <a:ext cx="1143774" cy="571828"/>
      </dsp:txXfrm>
    </dsp:sp>
    <dsp:sp modelId="{DF1AA387-4F08-4095-8F73-445F432B2ECB}">
      <dsp:nvSpPr>
        <dsp:cNvPr id="0" name=""/>
        <dsp:cNvSpPr/>
      </dsp:nvSpPr>
      <dsp:spPr>
        <a:xfrm>
          <a:off x="612832" y="1293773"/>
          <a:ext cx="2049566" cy="20497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D2DEA-B6F2-4CF2-9845-47AB3456DA34}">
      <dsp:nvSpPr>
        <dsp:cNvPr id="0" name=""/>
        <dsp:cNvSpPr/>
      </dsp:nvSpPr>
      <dsp:spPr>
        <a:xfrm>
          <a:off x="1063037" y="2037911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Image select button</a:t>
          </a:r>
          <a:endParaRPr lang="ko-KR" sz="1500" kern="1200" dirty="0"/>
        </a:p>
      </dsp:txBody>
      <dsp:txXfrm>
        <a:off x="1063037" y="2037911"/>
        <a:ext cx="1143774" cy="571828"/>
      </dsp:txXfrm>
    </dsp:sp>
    <dsp:sp modelId="{ED778616-71EB-4CEF-8904-4B30D733E645}">
      <dsp:nvSpPr>
        <dsp:cNvPr id="0" name=""/>
        <dsp:cNvSpPr/>
      </dsp:nvSpPr>
      <dsp:spPr>
        <a:xfrm>
          <a:off x="1182220" y="2476023"/>
          <a:ext cx="2049566" cy="20497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01B2-E51F-4933-BF3A-BBC43308C884}">
      <dsp:nvSpPr>
        <dsp:cNvPr id="0" name=""/>
        <dsp:cNvSpPr/>
      </dsp:nvSpPr>
      <dsp:spPr>
        <a:xfrm>
          <a:off x="1634732" y="3217986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Send button</a:t>
          </a:r>
          <a:endParaRPr lang="ko-KR" sz="1500" kern="1200" dirty="0"/>
        </a:p>
      </dsp:txBody>
      <dsp:txXfrm>
        <a:off x="1634732" y="3217986"/>
        <a:ext cx="1143774" cy="571828"/>
      </dsp:txXfrm>
    </dsp:sp>
    <dsp:sp modelId="{F8A50067-A150-4275-B579-AF7FE12F05F7}">
      <dsp:nvSpPr>
        <dsp:cNvPr id="0" name=""/>
        <dsp:cNvSpPr/>
      </dsp:nvSpPr>
      <dsp:spPr>
        <a:xfrm>
          <a:off x="758927" y="3789814"/>
          <a:ext cx="1760835" cy="176168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B914D-FBEB-4FC2-AB53-DB8B9C473825}">
      <dsp:nvSpPr>
        <dsp:cNvPr id="0" name=""/>
        <dsp:cNvSpPr/>
      </dsp:nvSpPr>
      <dsp:spPr>
        <a:xfrm>
          <a:off x="1063037" y="4398061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Train button</a:t>
          </a:r>
          <a:endParaRPr lang="ko-KR" sz="1500" kern="1200" dirty="0"/>
        </a:p>
      </dsp:txBody>
      <dsp:txXfrm>
        <a:off x="1063037" y="4398061"/>
        <a:ext cx="1143774" cy="571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35E03-E108-4D82-91EA-BFE4FAD794AD}">
      <dsp:nvSpPr>
        <dsp:cNvPr id="0" name=""/>
        <dsp:cNvSpPr/>
      </dsp:nvSpPr>
      <dsp:spPr>
        <a:xfrm>
          <a:off x="1182220" y="115873"/>
          <a:ext cx="2049566" cy="2049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1A3AF-FFB0-45FE-A68E-5B3F057405AA}">
      <dsp:nvSpPr>
        <dsp:cNvPr id="0" name=""/>
        <dsp:cNvSpPr/>
      </dsp:nvSpPr>
      <dsp:spPr>
        <a:xfrm>
          <a:off x="1634732" y="857836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Webcam</a:t>
          </a:r>
          <a:endParaRPr lang="ko-KR" sz="1500" kern="1200" dirty="0"/>
        </a:p>
      </dsp:txBody>
      <dsp:txXfrm>
        <a:off x="1634732" y="857836"/>
        <a:ext cx="1143774" cy="571828"/>
      </dsp:txXfrm>
    </dsp:sp>
    <dsp:sp modelId="{DF1AA387-4F08-4095-8F73-445F432B2ECB}">
      <dsp:nvSpPr>
        <dsp:cNvPr id="0" name=""/>
        <dsp:cNvSpPr/>
      </dsp:nvSpPr>
      <dsp:spPr>
        <a:xfrm>
          <a:off x="612832" y="1293773"/>
          <a:ext cx="2049566" cy="20497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D2DEA-B6F2-4CF2-9845-47AB3456DA34}">
      <dsp:nvSpPr>
        <dsp:cNvPr id="0" name=""/>
        <dsp:cNvSpPr/>
      </dsp:nvSpPr>
      <dsp:spPr>
        <a:xfrm>
          <a:off x="1063037" y="2037911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Image Upload</a:t>
          </a:r>
          <a:endParaRPr lang="ko-KR" sz="1500" kern="1200" dirty="0"/>
        </a:p>
      </dsp:txBody>
      <dsp:txXfrm>
        <a:off x="1063037" y="2037911"/>
        <a:ext cx="1143774" cy="571828"/>
      </dsp:txXfrm>
    </dsp:sp>
    <dsp:sp modelId="{ED778616-71EB-4CEF-8904-4B30D733E645}">
      <dsp:nvSpPr>
        <dsp:cNvPr id="0" name=""/>
        <dsp:cNvSpPr/>
      </dsp:nvSpPr>
      <dsp:spPr>
        <a:xfrm>
          <a:off x="1182220" y="2476023"/>
          <a:ext cx="2049566" cy="20497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801B2-E51F-4933-BF3A-BBC43308C884}">
      <dsp:nvSpPr>
        <dsp:cNvPr id="0" name=""/>
        <dsp:cNvSpPr/>
      </dsp:nvSpPr>
      <dsp:spPr>
        <a:xfrm>
          <a:off x="1634732" y="3217986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Detect Image</a:t>
          </a:r>
          <a:endParaRPr lang="ko-KR" sz="1500" kern="1200" dirty="0"/>
        </a:p>
      </dsp:txBody>
      <dsp:txXfrm>
        <a:off x="1634732" y="3217986"/>
        <a:ext cx="1143774" cy="571828"/>
      </dsp:txXfrm>
    </dsp:sp>
    <dsp:sp modelId="{F8A50067-A150-4275-B579-AF7FE12F05F7}">
      <dsp:nvSpPr>
        <dsp:cNvPr id="0" name=""/>
        <dsp:cNvSpPr/>
      </dsp:nvSpPr>
      <dsp:spPr>
        <a:xfrm>
          <a:off x="758927" y="3789814"/>
          <a:ext cx="1760835" cy="176168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B914D-FBEB-4FC2-AB53-DB8B9C473825}">
      <dsp:nvSpPr>
        <dsp:cNvPr id="0" name=""/>
        <dsp:cNvSpPr/>
      </dsp:nvSpPr>
      <dsp:spPr>
        <a:xfrm>
          <a:off x="1063037" y="4398061"/>
          <a:ext cx="1143774" cy="571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Warning sign</a:t>
          </a:r>
          <a:endParaRPr lang="ko-KR" sz="1500" kern="1200" dirty="0"/>
        </a:p>
      </dsp:txBody>
      <dsp:txXfrm>
        <a:off x="1063037" y="4398061"/>
        <a:ext cx="1143774" cy="57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="" xmlns:a16="http://schemas.microsoft.com/office/drawing/2014/main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="" xmlns:a16="http://schemas.microsoft.com/office/drawing/2014/main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="" xmlns:a16="http://schemas.microsoft.com/office/drawing/2014/main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="" xmlns:a16="http://schemas.microsoft.com/office/drawing/2014/main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="" xmlns:a16="http://schemas.microsoft.com/office/drawing/2014/main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="" xmlns:a16="http://schemas.microsoft.com/office/drawing/2014/main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="" xmlns:a16="http://schemas.microsoft.com/office/drawing/2014/main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="" xmlns:a16="http://schemas.microsoft.com/office/drawing/2014/main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="" xmlns:a16="http://schemas.microsoft.com/office/drawing/2014/main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="" xmlns:a16="http://schemas.microsoft.com/office/drawing/2014/main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="" xmlns:a16="http://schemas.microsoft.com/office/drawing/2014/main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="" xmlns:a16="http://schemas.microsoft.com/office/drawing/2014/main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="" xmlns:a16="http://schemas.microsoft.com/office/drawing/2014/main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="" xmlns:a16="http://schemas.microsoft.com/office/drawing/2014/main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:a16="http://schemas.microsoft.com/office/drawing/2014/main" xmlns="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="" xmlns:a16="http://schemas.microsoft.com/office/drawing/2014/main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="" xmlns:a16="http://schemas.microsoft.com/office/drawing/2014/main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="" xmlns:a16="http://schemas.microsoft.com/office/drawing/2014/main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="" xmlns:a16="http://schemas.microsoft.com/office/drawing/2014/main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="" xmlns:a16="http://schemas.microsoft.com/office/drawing/2014/main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="" xmlns:a16="http://schemas.microsoft.com/office/drawing/2014/main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="" xmlns:a16="http://schemas.microsoft.com/office/drawing/2014/main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="" xmlns:a16="http://schemas.microsoft.com/office/drawing/2014/main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="" xmlns:a16="http://schemas.microsoft.com/office/drawing/2014/main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="" xmlns:a16="http://schemas.microsoft.com/office/drawing/2014/main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="" xmlns:a16="http://schemas.microsoft.com/office/drawing/2014/main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="" xmlns:a16="http://schemas.microsoft.com/office/drawing/2014/main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="" xmlns:a16="http://schemas.microsoft.com/office/drawing/2014/main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="" xmlns:a16="http://schemas.microsoft.com/office/drawing/2014/main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="" xmlns:a16="http://schemas.microsoft.com/office/drawing/2014/main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="" xmlns:a16="http://schemas.microsoft.com/office/drawing/2014/main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="" xmlns:a16="http://schemas.microsoft.com/office/drawing/2014/main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="" xmlns:a16="http://schemas.microsoft.com/office/drawing/2014/main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="" xmlns:a16="http://schemas.microsoft.com/office/drawing/2014/main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="" xmlns:a16="http://schemas.microsoft.com/office/drawing/2014/main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="" xmlns:a16="http://schemas.microsoft.com/office/drawing/2014/main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="" xmlns:a16="http://schemas.microsoft.com/office/drawing/2014/main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="" xmlns:a16="http://schemas.microsoft.com/office/drawing/2014/main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="" xmlns:a16="http://schemas.microsoft.com/office/drawing/2014/main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="" xmlns:a16="http://schemas.microsoft.com/office/drawing/2014/main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:a16="http://schemas.microsoft.com/office/drawing/2014/main" xmlns="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:a16="http://schemas.microsoft.com/office/drawing/2014/main" xmlns="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:a16="http://schemas.microsoft.com/office/drawing/2014/main" xmlns="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="" xmlns:a16="http://schemas.microsoft.com/office/drawing/2014/main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="" xmlns:a16="http://schemas.microsoft.com/office/drawing/2014/main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="" xmlns:a16="http://schemas.microsoft.com/office/drawing/2014/main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="" xmlns:a16="http://schemas.microsoft.com/office/drawing/2014/main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="" xmlns:a16="http://schemas.microsoft.com/office/drawing/2014/main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="" xmlns:a16="http://schemas.microsoft.com/office/drawing/2014/main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="" xmlns:a16="http://schemas.microsoft.com/office/drawing/2014/main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="" xmlns:a16="http://schemas.microsoft.com/office/drawing/2014/main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="" xmlns:a16="http://schemas.microsoft.com/office/drawing/2014/main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="" xmlns:a16="http://schemas.microsoft.com/office/drawing/2014/main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:a16="http://schemas.microsoft.com/office/drawing/2014/main" xmlns="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:a16="http://schemas.microsoft.com/office/drawing/2014/main" xmlns="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:a16="http://schemas.microsoft.com/office/drawing/2014/main" xmlns="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:a16="http://schemas.microsoft.com/office/drawing/2014/main" xmlns="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:a16="http://schemas.microsoft.com/office/drawing/2014/main" xmlns="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xmlns="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xmlns="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xmlns="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="" xmlns:a16="http://schemas.microsoft.com/office/drawing/2014/main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="" xmlns:a16="http://schemas.microsoft.com/office/drawing/2014/main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="" xmlns:a16="http://schemas.microsoft.com/office/drawing/2014/main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="" xmlns:a16="http://schemas.microsoft.com/office/drawing/2014/main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="" xmlns:a16="http://schemas.microsoft.com/office/drawing/2014/main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="" xmlns:a16="http://schemas.microsoft.com/office/drawing/2014/main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="" xmlns:a16="http://schemas.microsoft.com/office/drawing/2014/main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="" xmlns:a16="http://schemas.microsoft.com/office/drawing/2014/main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="" xmlns:a16="http://schemas.microsoft.com/office/drawing/2014/main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="" xmlns:a16="http://schemas.microsoft.com/office/drawing/2014/main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="" xmlns:a16="http://schemas.microsoft.com/office/drawing/2014/main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="" xmlns:a16="http://schemas.microsoft.com/office/drawing/2014/main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="" xmlns:a16="http://schemas.microsoft.com/office/drawing/2014/main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="" xmlns:a16="http://schemas.microsoft.com/office/drawing/2014/main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="" xmlns:a16="http://schemas.microsoft.com/office/drawing/2014/main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="" xmlns:a16="http://schemas.microsoft.com/office/drawing/2014/main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="" xmlns:a16="http://schemas.microsoft.com/office/drawing/2014/main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543404" y="943281"/>
            <a:ext cx="4991371" cy="3175450"/>
          </a:xfrm>
          <a:prstGeom prst="rect">
            <a:avLst/>
          </a:prstGeom>
          <a:blipFill dpi="0" rotWithShape="1">
            <a:blip r:embed="rId3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3602071" y="1266824"/>
            <a:ext cx="7521059" cy="47339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323843673"/>
              </p:ext>
            </p:extLst>
          </p:nvPr>
        </p:nvGraphicFramePr>
        <p:xfrm>
          <a:off x="164213" y="866775"/>
          <a:ext cx="3844620" cy="566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464396796"/>
              </p:ext>
            </p:extLst>
          </p:nvPr>
        </p:nvGraphicFramePr>
        <p:xfrm>
          <a:off x="8347380" y="800097"/>
          <a:ext cx="3844620" cy="566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1053036" y="1266823"/>
            <a:ext cx="7521059" cy="47339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20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xmlns="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xmlns="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xmlns="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xmlns="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xmlns="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xmlns="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xmlns="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xmlns="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xmlns="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xmlns="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=""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=""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=""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=""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=""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=""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=""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=""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=""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=""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=""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=""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=""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xmlns="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xmlns="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="" xmlns:a16="http://schemas.microsoft.com/office/drawing/2014/main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="" xmlns:a16="http://schemas.microsoft.com/office/drawing/2014/main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="" xmlns:a16="http://schemas.microsoft.com/office/drawing/2014/main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="" xmlns:a16="http://schemas.microsoft.com/office/drawing/2014/main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="" xmlns:a16="http://schemas.microsoft.com/office/drawing/2014/main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="" xmlns:a16="http://schemas.microsoft.com/office/drawing/2014/main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="" xmlns:a16="http://schemas.microsoft.com/office/drawing/2014/main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="" xmlns:a16="http://schemas.microsoft.com/office/drawing/2014/main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="" xmlns:a16="http://schemas.microsoft.com/office/drawing/2014/main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="" xmlns:a16="http://schemas.microsoft.com/office/drawing/2014/main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="" xmlns:a16="http://schemas.microsoft.com/office/drawing/2014/main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="" xmlns:a16="http://schemas.microsoft.com/office/drawing/2014/main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="" xmlns:a16="http://schemas.microsoft.com/office/drawing/2014/main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="" xmlns:a16="http://schemas.microsoft.com/office/drawing/2014/main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="" xmlns:a16="http://schemas.microsoft.com/office/drawing/2014/main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="" xmlns:a16="http://schemas.microsoft.com/office/drawing/2014/main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="" xmlns:a16="http://schemas.microsoft.com/office/drawing/2014/main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="" xmlns:a16="http://schemas.microsoft.com/office/drawing/2014/main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="" xmlns:a16="http://schemas.microsoft.com/office/drawing/2014/main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="" xmlns:a16="http://schemas.microsoft.com/office/drawing/2014/main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="" xmlns:a16="http://schemas.microsoft.com/office/drawing/2014/main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="" xmlns:a16="http://schemas.microsoft.com/office/drawing/2014/main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="" xmlns:a16="http://schemas.microsoft.com/office/drawing/2014/main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="" xmlns:a16="http://schemas.microsoft.com/office/drawing/2014/main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="" xmlns:a16="http://schemas.microsoft.com/office/drawing/2014/main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816" y="2381878"/>
            <a:ext cx="687558" cy="6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01645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1480</Words>
  <Application>Microsoft Office PowerPoint</Application>
  <PresentationFormat>사용자 지정</PresentationFormat>
  <Paragraphs>343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15</cp:lastModifiedBy>
  <cp:revision>42</cp:revision>
  <dcterms:created xsi:type="dcterms:W3CDTF">2023-04-19T04:07:11Z</dcterms:created>
  <dcterms:modified xsi:type="dcterms:W3CDTF">2023-07-18T02:11:06Z</dcterms:modified>
</cp:coreProperties>
</file>